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91" r:id="rId5"/>
    <p:sldMasterId id="2147483681" r:id="rId6"/>
  </p:sldMasterIdLst>
  <p:handoutMasterIdLst>
    <p:handoutMasterId r:id="rId11"/>
  </p:handoutMasterIdLst>
  <p:sldIdLst>
    <p:sldId id="256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008"/>
    <a:srgbClr val="DA2129"/>
    <a:srgbClr val="D92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A63654-9F4F-9B47-8A51-D989A056B176}" v="6" dt="2025-05-19T07:32:13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94795"/>
  </p:normalViewPr>
  <p:slideViewPr>
    <p:cSldViewPr snapToGrid="0" snapToObjects="1" showGuides="1">
      <p:cViewPr varScale="1">
        <p:scale>
          <a:sx n="106" d="100"/>
          <a:sy n="106" d="100"/>
        </p:scale>
        <p:origin x="135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4" d="100"/>
          <a:sy n="144" d="100"/>
        </p:scale>
        <p:origin x="56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3927DE-9813-3843-B6B1-D567B28CF0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0D9D6-1AF0-C84B-ABBF-2EEBC0FD8D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11407-17EA-804E-8C3B-E75A4B89C8AF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FC636-6D9E-FE43-9BE8-46A56B5052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BE772-DB13-2A49-A0A8-4D80C1EDC5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87898-7828-9D4E-889A-E697043C516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8989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6C7AEB-98FE-1C4F-AC88-88F11D050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10502" r="19" b="5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016D0-2039-FF42-99B9-301AF10EA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50" y="319528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en-US" sz="6000" b="0" i="0" kern="1200" dirty="0" smtClean="0">
                <a:solidFill>
                  <a:schemeClr val="bg1"/>
                </a:solidFill>
                <a:latin typeface="Owners Wide" panose="02010503030101060104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3905B5-D9B6-B948-A413-B95BE9921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50" y="5674960"/>
            <a:ext cx="9144000" cy="697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wners Wide" panose="020105030301010601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A63828-213B-F34C-9194-DE0BD4D35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2440" y="309155"/>
            <a:ext cx="1481884" cy="3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16C2-2965-E44A-AFC0-5EA3507D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" y="1263873"/>
            <a:ext cx="10629477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39F3D-F75E-624A-8FA4-83B09B57D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973" y="4272068"/>
            <a:ext cx="1062947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28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BD3C3-0AB2-B14C-AECB-EF3937491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12" y="2063068"/>
            <a:ext cx="5535788" cy="43859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EFBAE-F3BE-0741-A1E1-F8E262D1D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3068"/>
            <a:ext cx="5572124" cy="43859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CA507A4-A824-D846-A314-09BC92A5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12" y="581209"/>
            <a:ext cx="11260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2035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D4B2B60-20A8-DE40-8475-70A7F796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12" y="581209"/>
            <a:ext cx="11260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88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6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656F-4E8B-5145-A209-1136A292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972" y="2289779"/>
            <a:ext cx="6511753" cy="4100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70FEBC-7C62-4749-95DA-1936D0C2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9" y="566776"/>
            <a:ext cx="11258898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44CF6C3-4AD2-9F44-8A9F-D23076C94CC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84720" y="2289160"/>
            <a:ext cx="4452064" cy="410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655CE-894C-5D44-8842-BE7174793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39841" y="2289779"/>
            <a:ext cx="5403776" cy="410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047EB7-05A9-AE4C-B430-502B7B61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9" y="566776"/>
            <a:ext cx="11258898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F0D077-7C60-8644-BFA6-E531B27D5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720" y="2289160"/>
            <a:ext cx="5651920" cy="410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7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7376-5224-C547-9F71-92122F1C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581209"/>
            <a:ext cx="11298275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2DCBD-586F-2749-9024-1BB79B0B5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49" y="2070625"/>
            <a:ext cx="11298275" cy="4420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4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16C2-2965-E44A-AFC0-5EA3507D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6387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39F3D-F75E-624A-8FA4-83B09B57D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20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928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16C2-2965-E44A-AFC0-5EA3507D6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381" y="1983720"/>
            <a:ext cx="10515600" cy="20335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“A perfect slide to put in a quote or highlight something important”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4710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BD3C3-0AB2-B14C-AECB-EF3937491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484" y="2237678"/>
            <a:ext cx="5426926" cy="421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50A034-C3D4-634B-8F9E-611190DD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84" y="566776"/>
            <a:ext cx="11279242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FEA62-003C-0B4A-A0A8-2D6B70DDDC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05800" y="2237678"/>
            <a:ext cx="5426926" cy="421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907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7376-5224-C547-9F71-92122F1C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44" y="587982"/>
            <a:ext cx="1089038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2DCBD-586F-2749-9024-1BB79B0B5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44" y="2070625"/>
            <a:ext cx="10890380" cy="4420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366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90CCAA-279B-5848-8A5C-A76F86BC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84" y="566776"/>
            <a:ext cx="11279242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6263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1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656F-4E8B-5145-A209-1136A292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972" y="2289779"/>
            <a:ext cx="6511753" cy="4100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A7127-221D-6C4D-8696-6F138CCFF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485" y="2289160"/>
            <a:ext cx="4483300" cy="410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Owners Medium" panose="020105030301010601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4ADBC0-810E-E547-B4F1-D682FAD6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84" y="566776"/>
            <a:ext cx="11279242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652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655CE-894C-5D44-8842-BE7174793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06597" y="2289779"/>
            <a:ext cx="5237019" cy="410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047EB7-05A9-AE4C-B430-502B7B61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84" y="566776"/>
            <a:ext cx="11279242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F0D077-7C60-8644-BFA6-E531B27D5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485" y="2289160"/>
            <a:ext cx="5917088" cy="410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80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16C2-2965-E44A-AFC0-5EA3507D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6387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39F3D-F75E-624A-8FA4-83B09B57D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20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721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16C2-2965-E44A-AFC0-5EA3507D6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762" y="1983720"/>
            <a:ext cx="10515600" cy="20335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“A perfect slide to put in a quote or highlight something important”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521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BD3C3-0AB2-B14C-AECB-EF3937491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944" y="2063068"/>
            <a:ext cx="5165856" cy="43859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EFBAE-F3BE-0741-A1E1-F8E262D1D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3068"/>
            <a:ext cx="5572124" cy="43859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CA507A4-A824-D846-A314-09BC92A5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44" y="581209"/>
            <a:ext cx="10890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504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7EC1-323A-0A49-B164-77BCC784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44" y="581209"/>
            <a:ext cx="1089038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348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64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6683-19EF-4F4B-BC57-70C8084D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72" y="566776"/>
            <a:ext cx="10855153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656F-4E8B-5145-A209-1136A292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972" y="2289779"/>
            <a:ext cx="6511753" cy="4100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A7127-221D-6C4D-8696-6F138CCFF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573" y="2289160"/>
            <a:ext cx="4059211" cy="410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Owners Medium" panose="020105030301010601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66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655CE-894C-5D44-8842-BE7174793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06597" y="2289779"/>
            <a:ext cx="5237019" cy="410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047EB7-05A9-AE4C-B430-502B7B61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72" y="566776"/>
            <a:ext cx="10855153" cy="14906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F0D077-7C60-8644-BFA6-E531B27D5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573" y="2289160"/>
            <a:ext cx="5492999" cy="410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37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58D5E4-9526-934F-8781-93F8D76B463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62440" y="309156"/>
            <a:ext cx="1481884" cy="3418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3281E-69DD-3943-BC9C-1EC0E923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44" y="588443"/>
            <a:ext cx="10890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ED714-B4DB-5D4C-A044-526F9BC8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944" y="2070624"/>
            <a:ext cx="10890380" cy="442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2530A-EBD3-E343-89AA-7803C7B30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7439" r="28850"/>
          <a:stretch/>
        </p:blipFill>
        <p:spPr>
          <a:xfrm>
            <a:off x="0" y="0"/>
            <a:ext cx="452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9" r:id="rId4"/>
    <p:sldLayoutId id="2147483662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C00000"/>
          </a:solidFill>
          <a:latin typeface="Owners Wide Medium" panose="020105030301010601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58D5E4-9526-934F-8781-93F8D76B463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62440" y="309156"/>
            <a:ext cx="1481884" cy="3418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3281E-69DD-3943-BC9C-1EC0E923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06" y="588443"/>
            <a:ext cx="112769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ED714-B4DB-5D4C-A044-526F9BC8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906" y="2070624"/>
            <a:ext cx="11276964" cy="442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717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  <p:sldLayoutId id="2147483697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C00000"/>
          </a:solidFill>
          <a:latin typeface="Owners Wide Medium" panose="020105030301010601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wners Wide" panose="020105030301010601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2530A-EBD3-E343-89AA-7803C7B30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10" r="-2390"/>
          <a:stretch/>
        </p:blipFill>
        <p:spPr>
          <a:xfrm>
            <a:off x="0" y="0"/>
            <a:ext cx="12481932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58D5E4-9526-934F-8781-93F8D76B463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62440" y="309156"/>
            <a:ext cx="1481884" cy="3418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3281E-69DD-3943-BC9C-1EC0E923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13" y="588443"/>
            <a:ext cx="112905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ED714-B4DB-5D4C-A044-526F9BC8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813" y="2070624"/>
            <a:ext cx="11290511" cy="442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3082C-BB94-674D-AAB6-21291FC7B66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62440" y="309155"/>
            <a:ext cx="1481884" cy="3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wners Wide Medium" panose="020105030301010601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wners Wide" panose="020105030301010601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wners Wide" panose="020105030301010601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wners Wide" panose="020105030301010601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wners Wide" panose="020105030301010601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wners Wide" panose="020105030301010601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-lode@njordsurvey.s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10A9-45B3-3546-BC01-AFBC5BAB8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Notice</a:t>
            </a:r>
            <a:r>
              <a:rPr lang="sv-SE" dirty="0"/>
              <a:t> to Mariners</a:t>
            </a:r>
            <a:br>
              <a:rPr lang="sv-SE" dirty="0"/>
            </a:br>
            <a:r>
              <a:rPr lang="sv-SE" dirty="0" err="1"/>
              <a:t>Hydrographic</a:t>
            </a:r>
            <a:r>
              <a:rPr lang="sv-SE" dirty="0"/>
              <a:t>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92D80-017B-1A4D-BF7D-F1F2769E33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Thurso to Hoy &amp; </a:t>
            </a:r>
            <a:r>
              <a:rPr lang="sv-SE" dirty="0" err="1"/>
              <a:t>Dunnet</a:t>
            </a:r>
            <a:r>
              <a:rPr lang="sv-SE" dirty="0"/>
              <a:t> </a:t>
            </a:r>
            <a:r>
              <a:rPr lang="sv-SE" dirty="0" err="1"/>
              <a:t>Head</a:t>
            </a:r>
            <a:r>
              <a:rPr lang="sv-SE" dirty="0"/>
              <a:t> to </a:t>
            </a:r>
            <a:r>
              <a:rPr lang="sv-SE" dirty="0" err="1"/>
              <a:t>Dunscanby</a:t>
            </a:r>
            <a:r>
              <a:rPr lang="sv-SE" dirty="0"/>
              <a:t> </a:t>
            </a:r>
            <a:r>
              <a:rPr lang="sv-SE" dirty="0" err="1"/>
              <a:t>Head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855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E9856-15FC-AC4F-A443-43254B814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493" y="342089"/>
            <a:ext cx="6136766" cy="509975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r>
              <a:rPr lang="sv-SE" sz="1400" dirty="0"/>
              <a:t>VESSEL:		M/V LODE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endParaRPr lang="sv-SE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r>
              <a:rPr lang="sv-SE" sz="1400" dirty="0"/>
              <a:t>MANEUVERABILITY:	LIMITED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endParaRPr lang="sv-SE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r>
              <a:rPr lang="sv-SE" sz="1400" dirty="0"/>
              <a:t>EQUIPMENT:		MULTIBEAM </a:t>
            </a:r>
          </a:p>
          <a:p>
            <a:pPr>
              <a:spcBef>
                <a:spcPts val="400"/>
              </a:spcBef>
            </a:pPr>
            <a:r>
              <a:rPr lang="sv-SE" sz="1400" dirty="0"/>
              <a:t>			(Hull </a:t>
            </a:r>
            <a:r>
              <a:rPr lang="sv-SE" sz="1400" dirty="0" err="1"/>
              <a:t>mounted</a:t>
            </a:r>
            <a:r>
              <a:rPr lang="sv-SE" sz="1400" dirty="0"/>
              <a:t> and </a:t>
            </a:r>
            <a:r>
              <a:rPr lang="sv-SE" sz="1400" dirty="0" err="1"/>
              <a:t>partically</a:t>
            </a:r>
            <a:r>
              <a:rPr lang="sv-SE" sz="1400" dirty="0"/>
              <a:t> </a:t>
            </a:r>
            <a:r>
              <a:rPr lang="sv-SE" sz="1400" dirty="0" err="1"/>
              <a:t>Towed</a:t>
            </a:r>
            <a:r>
              <a:rPr lang="sv-SE" sz="1400" dirty="0"/>
              <a:t> 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endParaRPr lang="sv-SE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r>
              <a:rPr lang="sv-SE" sz="1400" dirty="0"/>
              <a:t>PERIOD:			16th </a:t>
            </a:r>
            <a:r>
              <a:rPr lang="sv-SE" sz="1400" dirty="0" err="1"/>
              <a:t>of</a:t>
            </a:r>
            <a:r>
              <a:rPr lang="sv-SE" sz="1400" dirty="0"/>
              <a:t> May </a:t>
            </a:r>
            <a:r>
              <a:rPr lang="sv-SE" sz="1400"/>
              <a:t>– 30th </a:t>
            </a:r>
            <a:r>
              <a:rPr lang="sv-SE" sz="1400" dirty="0"/>
              <a:t>June2025</a:t>
            </a:r>
          </a:p>
          <a:p>
            <a:pPr>
              <a:spcBef>
                <a:spcPts val="400"/>
              </a:spcBef>
            </a:pPr>
            <a:r>
              <a:rPr lang="sv-SE" sz="1400" dirty="0"/>
              <a:t>			(</a:t>
            </a:r>
            <a:r>
              <a:rPr lang="sv-SE" sz="1400" dirty="0" err="1"/>
              <a:t>partially</a:t>
            </a:r>
            <a:r>
              <a:rPr lang="sv-SE" sz="1400" dirty="0"/>
              <a:t> </a:t>
            </a:r>
            <a:r>
              <a:rPr lang="sv-SE" sz="1400" dirty="0" err="1"/>
              <a:t>during</a:t>
            </a:r>
            <a:r>
              <a:rPr lang="sv-SE" sz="1400" dirty="0"/>
              <a:t> </a:t>
            </a:r>
            <a:r>
              <a:rPr lang="sv-SE" sz="1400" dirty="0" err="1"/>
              <a:t>this</a:t>
            </a:r>
            <a:r>
              <a:rPr lang="sv-SE" sz="1400" dirty="0"/>
              <a:t> period)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Font typeface="Wingdings" pitchFamily="2" charset="2"/>
              <a:buChar char="q"/>
            </a:pPr>
            <a:endParaRPr lang="sv-SE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q"/>
            </a:pPr>
            <a:r>
              <a:rPr lang="sv-SE" sz="1400" dirty="0"/>
              <a:t>PURPOSE:		UPDATING NAUTICAL CHARTS</a:t>
            </a:r>
          </a:p>
          <a:p>
            <a:pPr marL="285750" indent="-285750">
              <a:buFont typeface="Wingdings" pitchFamily="2" charset="2"/>
              <a:buChar char="q"/>
            </a:pPr>
            <a:endParaRPr lang="sv-SE" sz="1500" dirty="0"/>
          </a:p>
        </p:txBody>
      </p:sp>
      <p:pic>
        <p:nvPicPr>
          <p:cNvPr id="2" name="Picture 1" descr="A map of the north pole&#10;&#10;Description automatically generated">
            <a:extLst>
              <a:ext uri="{FF2B5EF4-FFF2-40B4-BE49-F238E27FC236}">
                <a16:creationId xmlns:a16="http://schemas.microsoft.com/office/drawing/2014/main" id="{F5534D5E-CAA9-53A9-A165-83B0330A4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53" y="3296093"/>
            <a:ext cx="3874137" cy="3486724"/>
          </a:xfrm>
          <a:prstGeom prst="rect">
            <a:avLst/>
          </a:prstGeom>
        </p:spPr>
      </p:pic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1D57AAFD-F734-D178-DAF0-5455B1FF5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3299"/>
            <a:ext cx="4136046" cy="355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1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5C45FC-CF74-48EF-E23D-8010871EA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457" y="1430079"/>
            <a:ext cx="4898160" cy="3997841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7FF0476E-39C0-9DE5-86DC-388143E70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39" y="1430079"/>
            <a:ext cx="6016959" cy="39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FB7F7787-26B6-B9DD-5958-33440603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7758" b="2"/>
          <a:stretch>
            <a:fillRect/>
          </a:stretch>
        </p:blipFill>
        <p:spPr bwMode="auto">
          <a:xfrm>
            <a:off x="5220972" y="2289779"/>
            <a:ext cx="6511753" cy="41002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76BA9F-BFF2-080B-BC93-2E9D6B08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9" y="566776"/>
            <a:ext cx="11258898" cy="1490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SE" dirty="0"/>
              <a:t>M/V Lode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11193-D10C-7077-71E0-89FE4BFE9FA0}"/>
              </a:ext>
            </a:extLst>
          </p:cNvPr>
          <p:cNvSpPr txBox="1">
            <a:spLocks/>
          </p:cNvSpPr>
          <p:nvPr/>
        </p:nvSpPr>
        <p:spPr>
          <a:xfrm>
            <a:off x="484720" y="2289160"/>
            <a:ext cx="4452064" cy="4108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wners Wide" panose="020105030301010601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wners Wide" panose="020105030301010601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wners Wide" panose="020105030301010601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wners Wide" panose="020105030301010601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wners Wide" panose="020105030301010601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Call sign: SFC9613</a:t>
            </a:r>
          </a:p>
          <a:p>
            <a:pPr marL="0" indent="0">
              <a:buNone/>
            </a:pP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Bridge (VOIP): +46 10 402 31 29</a:t>
            </a:r>
          </a:p>
          <a:p>
            <a:pPr marL="0" indent="0">
              <a:buNone/>
            </a:pP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Email: </a:t>
            </a: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master-lode@njordsurvey.se</a:t>
            </a: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endParaRPr lang="en-US" sz="1600" b="1" kern="1200" dirty="0">
              <a:latin typeface="Owners Wide" panose="02010503030101060104" pitchFamily="2" charset="77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600" b="1" kern="1200" dirty="0">
                <a:latin typeface="Owners Wide" panose="02010503030101060104" pitchFamily="2" charset="77"/>
                <a:ea typeface="+mn-ea"/>
                <a:cs typeface="+mn-cs"/>
              </a:rPr>
              <a:t>Contact person at Njord Survey: ​</a:t>
            </a:r>
          </a:p>
          <a:p>
            <a:pPr marL="0" indent="0">
              <a:buNone/>
            </a:pPr>
            <a:endParaRPr lang="en-US" sz="1600" kern="1200" dirty="0">
              <a:latin typeface="Owners Wide" panose="02010503030101060104" pitchFamily="2" charset="77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Martin </a:t>
            </a:r>
            <a:r>
              <a:rPr lang="en-US" sz="1600" kern="1200" dirty="0" err="1">
                <a:latin typeface="Owners Wide" panose="02010503030101060104" pitchFamily="2" charset="77"/>
                <a:ea typeface="+mn-ea"/>
                <a:cs typeface="+mn-cs"/>
              </a:rPr>
              <a:t>Wikmar</a:t>
            </a: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	+46 708 79 90 20​</a:t>
            </a:r>
          </a:p>
          <a:p>
            <a:pPr marL="0" indent="0">
              <a:buNone/>
            </a:pPr>
            <a:endParaRPr lang="en-US" sz="1600" kern="1200" dirty="0">
              <a:latin typeface="Owners Wide" panose="02010503030101060104" pitchFamily="2" charset="77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Philip </a:t>
            </a:r>
            <a:r>
              <a:rPr lang="en-US" sz="1600" kern="1200" dirty="0" err="1">
                <a:latin typeface="Owners Wide" panose="02010503030101060104" pitchFamily="2" charset="77"/>
                <a:ea typeface="+mn-ea"/>
                <a:cs typeface="+mn-cs"/>
              </a:rPr>
              <a:t>Ljungström</a:t>
            </a:r>
            <a:r>
              <a:rPr lang="en-US" sz="1600" kern="1200" dirty="0">
                <a:latin typeface="Owners Wide" panose="02010503030101060104" pitchFamily="2" charset="77"/>
                <a:ea typeface="+mn-ea"/>
                <a:cs typeface="+mn-cs"/>
              </a:rPr>
              <a:t> 	+46 708 79 90 26 </a:t>
            </a:r>
          </a:p>
        </p:txBody>
      </p:sp>
    </p:spTree>
    <p:extLst>
      <p:ext uri="{BB962C8B-B14F-4D97-AF65-F5344CB8AC3E}">
        <p14:creationId xmlns:p14="http://schemas.microsoft.com/office/powerpoint/2010/main" val="18301772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JORD">
      <a:dk1>
        <a:srgbClr val="000000"/>
      </a:dk1>
      <a:lt1>
        <a:srgbClr val="FFFFFF"/>
      </a:lt1>
      <a:dk2>
        <a:srgbClr val="DA2028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JORD">
      <a:dk1>
        <a:srgbClr val="000000"/>
      </a:dk1>
      <a:lt1>
        <a:srgbClr val="FFFFFF"/>
      </a:lt1>
      <a:dk2>
        <a:srgbClr val="DA2028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NJORD">
      <a:dk1>
        <a:srgbClr val="000000"/>
      </a:dk1>
      <a:lt1>
        <a:srgbClr val="FFFFFF"/>
      </a:lt1>
      <a:dk2>
        <a:srgbClr val="DA2028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7FC89CA772142826D212890F4EE1B" ma:contentTypeVersion="6" ma:contentTypeDescription="Skapa ett nytt dokument." ma:contentTypeScope="" ma:versionID="1d265de2337ba1800e1a4a47de8d029a">
  <xsd:schema xmlns:xsd="http://www.w3.org/2001/XMLSchema" xmlns:xs="http://www.w3.org/2001/XMLSchema" xmlns:p="http://schemas.microsoft.com/office/2006/metadata/properties" xmlns:ns2="1d344f28-c69e-4a71-a471-5c6eb4f1bda5" xmlns:ns3="13b25700-5280-4d96-aa48-a4989c446dd7" xmlns:ns4="d5a067d1-a294-409d-9182-3b98d6a10224" xmlns:ns5="12c895e9-e53c-461b-a41f-97f2503cbdf8" targetNamespace="http://schemas.microsoft.com/office/2006/metadata/properties" ma:root="true" ma:fieldsID="e2a73666e9bc704b055e0e9b02b17d2b" ns2:_="" ns3:_="" ns4:_="" ns5:_="">
    <xsd:import namespace="1d344f28-c69e-4a71-a471-5c6eb4f1bda5"/>
    <xsd:import namespace="13b25700-5280-4d96-aa48-a4989c446dd7"/>
    <xsd:import namespace="d5a067d1-a294-409d-9182-3b98d6a10224"/>
    <xsd:import namespace="12c895e9-e53c-461b-a41f-97f2503cbd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44f28-c69e-4a71-a471-5c6eb4f1bd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25700-5280-4d96-aa48-a4989c446dd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067d1-a294-409d-9182-3b98d6a1022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085fbdb-2bd6-4861-b04b-92a306920c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895e9-e53c-461b-a41f-97f2503cbdf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b52e819-fd0c-413e-9238-7faca7c8feab}" ma:internalName="TaxCatchAll" ma:showField="CatchAllData" ma:web="12c895e9-e53c-461b-a41f-97f2503cbd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c895e9-e53c-461b-a41f-97f2503cbdf8" xsi:nil="true"/>
    <lcf76f155ced4ddcb4097134ff3c332f xmlns="d5a067d1-a294-409d-9182-3b98d6a102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3BEDFC-5E3A-479D-ADFB-93C6D10706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9FCC6-F5CA-4D5B-8FB4-E7B0D2BFF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344f28-c69e-4a71-a471-5c6eb4f1bda5"/>
    <ds:schemaRef ds:uri="13b25700-5280-4d96-aa48-a4989c446dd7"/>
    <ds:schemaRef ds:uri="d5a067d1-a294-409d-9182-3b98d6a10224"/>
    <ds:schemaRef ds:uri="12c895e9-e53c-461b-a41f-97f2503cbd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5C349C-40E4-4559-883D-845972E719F0}">
  <ds:schemaRefs>
    <ds:schemaRef ds:uri="http://schemas.microsoft.com/office/2006/documentManagement/types"/>
    <ds:schemaRef ds:uri="13b25700-5280-4d96-aa48-a4989c446dd7"/>
    <ds:schemaRef ds:uri="12c895e9-e53c-461b-a41f-97f2503cbdf8"/>
    <ds:schemaRef ds:uri="d5a067d1-a294-409d-9182-3b98d6a10224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1d344f28-c69e-4a71-a471-5c6eb4f1bda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120</Words>
  <Application>Microsoft Office PowerPoint</Application>
  <PresentationFormat>Widescreen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Owners Medium</vt:lpstr>
      <vt:lpstr>Owners Wide</vt:lpstr>
      <vt:lpstr>Owners Wide Medium</vt:lpstr>
      <vt:lpstr>Wingdings</vt:lpstr>
      <vt:lpstr>1_Office Theme</vt:lpstr>
      <vt:lpstr>2_Office Theme</vt:lpstr>
      <vt:lpstr>3_Office Theme</vt:lpstr>
      <vt:lpstr>Notice to Mariners Hydrographic Survey</vt:lpstr>
      <vt:lpstr>PowerPoint Presentation</vt:lpstr>
      <vt:lpstr>PowerPoint Presentation</vt:lpstr>
      <vt:lpstr>M/V Lode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Kristensson</dc:creator>
  <cp:lastModifiedBy>Sheila Doull</cp:lastModifiedBy>
  <cp:revision>31</cp:revision>
  <cp:lastPrinted>2025-05-16T14:32:20Z</cp:lastPrinted>
  <dcterms:created xsi:type="dcterms:W3CDTF">2024-12-02T09:14:56Z</dcterms:created>
  <dcterms:modified xsi:type="dcterms:W3CDTF">2025-05-22T11:45:10Z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0x010100C7E7FC89CA772142826D212890F4EE1B</vt:lpwstr>
  </property>
  <property fmtid="{D5CDD505-2E9C-101B-9397-08002B2CF9AE}" pid="3" name="Order">
    <vt:lpwstr>3830700.00000000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TaxKeyword">
    <vt:lpwstr/>
  </property>
</Properties>
</file>